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15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1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1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8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8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0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0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31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5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91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28F39C-5C6D-16C7-2534-687068DE1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A9B8ED-37F4-BE78-9EFD-79932F8A4B87}"/>
              </a:ext>
            </a:extLst>
          </p:cNvPr>
          <p:cNvSpPr txBox="1"/>
          <p:nvPr/>
        </p:nvSpPr>
        <p:spPr>
          <a:xfrm>
            <a:off x="2226365" y="137160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1E882B-7823-B328-3E52-9F58F4753D40}"/>
              </a:ext>
            </a:extLst>
          </p:cNvPr>
          <p:cNvSpPr txBox="1"/>
          <p:nvPr/>
        </p:nvSpPr>
        <p:spPr>
          <a:xfrm>
            <a:off x="669234" y="252870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0EC071-AC75-580A-000A-F74963CC9CF7}"/>
              </a:ext>
            </a:extLst>
          </p:cNvPr>
          <p:cNvSpPr txBox="1"/>
          <p:nvPr/>
        </p:nvSpPr>
        <p:spPr>
          <a:xfrm>
            <a:off x="10717695" y="252870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095135-1E10-F72B-D905-A163F87B0C3D}"/>
              </a:ext>
            </a:extLst>
          </p:cNvPr>
          <p:cNvSpPr txBox="1"/>
          <p:nvPr/>
        </p:nvSpPr>
        <p:spPr>
          <a:xfrm>
            <a:off x="669234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E6A606-AB7E-6827-495E-6FD49191B84F}"/>
              </a:ext>
            </a:extLst>
          </p:cNvPr>
          <p:cNvSpPr txBox="1"/>
          <p:nvPr/>
        </p:nvSpPr>
        <p:spPr>
          <a:xfrm>
            <a:off x="10717695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739A57-445C-2113-FB9E-6B273B10032F}"/>
              </a:ext>
            </a:extLst>
          </p:cNvPr>
          <p:cNvSpPr txBox="1"/>
          <p:nvPr/>
        </p:nvSpPr>
        <p:spPr>
          <a:xfrm>
            <a:off x="669234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491AE-1F83-0DE3-61D0-EAA78B0FE0C0}"/>
              </a:ext>
            </a:extLst>
          </p:cNvPr>
          <p:cNvSpPr txBox="1"/>
          <p:nvPr/>
        </p:nvSpPr>
        <p:spPr>
          <a:xfrm>
            <a:off x="10717695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19E218-EC67-AF5C-C19B-82326DE138A0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3C0BB-CD76-06E4-E905-CB3B65142B20}"/>
              </a:ext>
            </a:extLst>
          </p:cNvPr>
          <p:cNvSpPr txBox="1"/>
          <p:nvPr/>
        </p:nvSpPr>
        <p:spPr>
          <a:xfrm>
            <a:off x="10581032" y="6027003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414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04BF8-8D73-9F3F-524C-31BF70EA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118854-B09F-A307-9422-78F6648AF863}"/>
              </a:ext>
            </a:extLst>
          </p:cNvPr>
          <p:cNvSpPr txBox="1"/>
          <p:nvPr/>
        </p:nvSpPr>
        <p:spPr>
          <a:xfrm>
            <a:off x="2246243" y="122251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826A46-6676-0405-4C2A-486AD1C28A57}"/>
              </a:ext>
            </a:extLst>
          </p:cNvPr>
          <p:cNvSpPr txBox="1"/>
          <p:nvPr/>
        </p:nvSpPr>
        <p:spPr>
          <a:xfrm>
            <a:off x="646043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12A2-BA65-DD98-1F8D-4B580B6785BA}"/>
              </a:ext>
            </a:extLst>
          </p:cNvPr>
          <p:cNvSpPr txBox="1"/>
          <p:nvPr/>
        </p:nvSpPr>
        <p:spPr>
          <a:xfrm>
            <a:off x="10843591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43C8B-B768-5870-B345-6CEF8FC4D200}"/>
              </a:ext>
            </a:extLst>
          </p:cNvPr>
          <p:cNvSpPr txBox="1"/>
          <p:nvPr/>
        </p:nvSpPr>
        <p:spPr>
          <a:xfrm>
            <a:off x="462169" y="3925958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F566CD-9435-5204-D096-790A259D58CB}"/>
              </a:ext>
            </a:extLst>
          </p:cNvPr>
          <p:cNvSpPr txBox="1"/>
          <p:nvPr/>
        </p:nvSpPr>
        <p:spPr>
          <a:xfrm>
            <a:off x="462168" y="4909657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7CA938-C398-F3F3-AB74-D833C3602A12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26FA5-9DA6-A81A-B859-542D0080A89D}"/>
              </a:ext>
            </a:extLst>
          </p:cNvPr>
          <p:cNvSpPr txBox="1"/>
          <p:nvPr/>
        </p:nvSpPr>
        <p:spPr>
          <a:xfrm>
            <a:off x="10706928" y="6026988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6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7C5A66-FE13-D379-7E62-6140CF3E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1" y="62559"/>
            <a:ext cx="10276878" cy="67328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67871D-3D95-405F-0BCB-3FA8C079C6F6}"/>
              </a:ext>
            </a:extLst>
          </p:cNvPr>
          <p:cNvSpPr txBox="1"/>
          <p:nvPr/>
        </p:nvSpPr>
        <p:spPr>
          <a:xfrm>
            <a:off x="10316818" y="52279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72413-0B29-EFC6-22D4-EA5B1AFD5BF3}"/>
              </a:ext>
            </a:extLst>
          </p:cNvPr>
          <p:cNvSpPr txBox="1"/>
          <p:nvPr/>
        </p:nvSpPr>
        <p:spPr>
          <a:xfrm>
            <a:off x="5817704" y="461175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7FC405-D289-ED6D-8CC1-72BCD8FD724D}"/>
              </a:ext>
            </a:extLst>
          </p:cNvPr>
          <p:cNvSpPr txBox="1"/>
          <p:nvPr/>
        </p:nvSpPr>
        <p:spPr>
          <a:xfrm>
            <a:off x="3478695" y="61423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9210A9-1AD0-1004-A7D4-45EEB9C2FBD3}"/>
              </a:ext>
            </a:extLst>
          </p:cNvPr>
          <p:cNvSpPr txBox="1"/>
          <p:nvPr/>
        </p:nvSpPr>
        <p:spPr>
          <a:xfrm>
            <a:off x="1119808" y="52279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4C4E8B-E64F-F855-5D93-DCE21ED51164}"/>
              </a:ext>
            </a:extLst>
          </p:cNvPr>
          <p:cNvSpPr txBox="1"/>
          <p:nvPr/>
        </p:nvSpPr>
        <p:spPr>
          <a:xfrm>
            <a:off x="7878419" y="6142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135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C0C01-77E7-C9AB-803A-5E896641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743BD9-C45D-DA0A-6A94-97AFDEF5773A}"/>
              </a:ext>
            </a:extLst>
          </p:cNvPr>
          <p:cNvSpPr txBox="1"/>
          <p:nvPr/>
        </p:nvSpPr>
        <p:spPr>
          <a:xfrm>
            <a:off x="1023731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0600D0-0E7C-E53F-959F-984E1ECC1203}"/>
              </a:ext>
            </a:extLst>
          </p:cNvPr>
          <p:cNvSpPr txBox="1"/>
          <p:nvPr/>
        </p:nvSpPr>
        <p:spPr>
          <a:xfrm>
            <a:off x="1023731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D4D661-6437-AF9F-1D4E-32DC6280F8D5}"/>
              </a:ext>
            </a:extLst>
          </p:cNvPr>
          <p:cNvSpPr txBox="1"/>
          <p:nvPr/>
        </p:nvSpPr>
        <p:spPr>
          <a:xfrm>
            <a:off x="1023730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26AD18-B5E2-1647-7393-7EC5CEEF12BA}"/>
              </a:ext>
            </a:extLst>
          </p:cNvPr>
          <p:cNvSpPr txBox="1"/>
          <p:nvPr/>
        </p:nvSpPr>
        <p:spPr>
          <a:xfrm>
            <a:off x="1023729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2F0218-10CB-47C9-6287-DA0C7C9BFD68}"/>
              </a:ext>
            </a:extLst>
          </p:cNvPr>
          <p:cNvSpPr txBox="1"/>
          <p:nvPr/>
        </p:nvSpPr>
        <p:spPr>
          <a:xfrm>
            <a:off x="1058518" y="4264668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8ADBB0-67EA-2A88-94E5-92EB9AB68CDB}"/>
              </a:ext>
            </a:extLst>
          </p:cNvPr>
          <p:cNvSpPr txBox="1"/>
          <p:nvPr/>
        </p:nvSpPr>
        <p:spPr>
          <a:xfrm>
            <a:off x="10389705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8794055-8410-79DB-BBF3-ACC45E7FB8BC}"/>
              </a:ext>
            </a:extLst>
          </p:cNvPr>
          <p:cNvSpPr txBox="1"/>
          <p:nvPr/>
        </p:nvSpPr>
        <p:spPr>
          <a:xfrm>
            <a:off x="10389704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0682A8-C38B-0647-56B3-F6B6C0C0FD7F}"/>
              </a:ext>
            </a:extLst>
          </p:cNvPr>
          <p:cNvSpPr txBox="1"/>
          <p:nvPr/>
        </p:nvSpPr>
        <p:spPr>
          <a:xfrm>
            <a:off x="10389703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39A4AD-BA5F-33B0-6EA0-7BB6A84C8236}"/>
              </a:ext>
            </a:extLst>
          </p:cNvPr>
          <p:cNvSpPr txBox="1"/>
          <p:nvPr/>
        </p:nvSpPr>
        <p:spPr>
          <a:xfrm>
            <a:off x="10424492" y="4264668"/>
            <a:ext cx="866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70D6EA-708F-2D6A-4EFC-AE6CD0569494}"/>
              </a:ext>
            </a:extLst>
          </p:cNvPr>
          <p:cNvSpPr txBox="1"/>
          <p:nvPr/>
        </p:nvSpPr>
        <p:spPr>
          <a:xfrm>
            <a:off x="10424492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460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A9E91-D456-D689-4368-C8A86832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9" y="0"/>
            <a:ext cx="1025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577CC7-6B96-4908-84E4-0D2AC018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4519A-B61A-4BE2-9E40-30E744081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FE55E3-D54A-4EDB-8EBB-21F4B29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645C1-1D10-48BE-BDFF-4AF58FC2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62</TotalTime>
  <Words>45</Words>
  <Application>Microsoft Office PowerPoint</Application>
  <PresentationFormat>Grand écran</PresentationFormat>
  <Paragraphs>37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Comic Sans MS</vt:lpstr>
      <vt:lpstr>Traînée de condensation</vt:lpstr>
      <vt:lpstr>Wireframes Minecraft Guide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Contact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18</cp:revision>
  <dcterms:created xsi:type="dcterms:W3CDTF">2022-05-03T09:02:59Z</dcterms:created>
  <dcterms:modified xsi:type="dcterms:W3CDTF">2022-05-09T10:16:43Z</dcterms:modified>
</cp:coreProperties>
</file>